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63" r:id="rId11"/>
    <p:sldId id="267" r:id="rId12"/>
    <p:sldId id="268" r:id="rId13"/>
    <p:sldId id="271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</a:t>
            </a:r>
            <a:r>
              <a:rPr lang="ja-JP" altLang="en-US" dirty="0" smtClean="0"/>
              <a:t>日</a:t>
            </a:r>
            <a:r>
              <a:rPr lang="ja-JP" altLang="en-US" dirty="0" smtClean="0"/>
              <a:t>更新</a:t>
            </a:r>
            <a:endParaRPr lang="en-US" altLang="ja-JP" dirty="0" smtClean="0"/>
          </a:p>
          <a:p>
            <a:pPr algn="r"/>
            <a:r>
              <a:rPr kumimoji="1" lang="en-US" altLang="ja-JP" dirty="0" smtClean="0"/>
              <a:t>DN=336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5" cy="5317953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4" cy="5317953"/>
          </a:xfrm>
        </p:spPr>
      </p:pic>
    </p:spTree>
    <p:extLst>
      <p:ext uri="{BB962C8B-B14F-4D97-AF65-F5344CB8AC3E}">
        <p14:creationId xmlns:p14="http://schemas.microsoft.com/office/powerpoint/2010/main" val="137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AAOD(500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4" cy="5317952"/>
          </a:xfrm>
        </p:spPr>
      </p:pic>
    </p:spTree>
    <p:extLst>
      <p:ext uri="{BB962C8B-B14F-4D97-AF65-F5344CB8AC3E}">
        <p14:creationId xmlns:p14="http://schemas.microsoft.com/office/powerpoint/2010/main" val="1465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AAOD(340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4" cy="5317952"/>
          </a:xfrm>
        </p:spPr>
      </p:pic>
    </p:spTree>
    <p:extLst>
      <p:ext uri="{BB962C8B-B14F-4D97-AF65-F5344CB8AC3E}">
        <p14:creationId xmlns:p14="http://schemas.microsoft.com/office/powerpoint/2010/main" val="34562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8" y="1227220"/>
            <a:ext cx="7070220" cy="5302665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6" y="1187117"/>
            <a:ext cx="6931186" cy="5198389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20" y="1345302"/>
            <a:ext cx="6752357" cy="5064267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6" y="1131762"/>
            <a:ext cx="7015686" cy="5261764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2" y="1161841"/>
            <a:ext cx="6911413" cy="5183560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2" y="1360363"/>
            <a:ext cx="6775054" cy="5081290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(340,380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2" y="1360363"/>
            <a:ext cx="6775054" cy="5081290"/>
          </a:xfrm>
        </p:spPr>
      </p:pic>
    </p:spTree>
    <p:extLst>
      <p:ext uri="{BB962C8B-B14F-4D97-AF65-F5344CB8AC3E}">
        <p14:creationId xmlns:p14="http://schemas.microsoft.com/office/powerpoint/2010/main" val="17543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4" y="1141790"/>
            <a:ext cx="7017050" cy="5262787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2" cy="5177543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0453" cy="637507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r>
              <a:rPr lang="ja-JP" altLang="en-US" dirty="0" smtClean="0"/>
              <a:t>雲データ除外の条件のみ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3" y="1207962"/>
            <a:ext cx="6903390" cy="5177543"/>
          </a:xfrm>
        </p:spPr>
      </p:pic>
    </p:spTree>
    <p:extLst>
      <p:ext uri="{BB962C8B-B14F-4D97-AF65-F5344CB8AC3E}">
        <p14:creationId xmlns:p14="http://schemas.microsoft.com/office/powerpoint/2010/main" val="21493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8" y="1232025"/>
            <a:ext cx="6731273" cy="5048455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98</Words>
  <Application>Microsoft Office PowerPoint</Application>
  <PresentationFormat>ワイド画面</PresentationFormat>
  <Paragraphs>19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AAOD (340,380 nm)</vt:lpstr>
      <vt:lpstr>AE</vt:lpstr>
      <vt:lpstr>AAE (340~870 nm)</vt:lpstr>
      <vt:lpstr>AAE (340~870 nm)雲データ除外の条件のみ</vt:lpstr>
      <vt:lpstr>PM2.5 (1h)</vt:lpstr>
      <vt:lpstr>AOD(500 nm) and BC (1h)</vt:lpstr>
      <vt:lpstr>AOD(500 nm) and PM2.5 (1h)</vt:lpstr>
      <vt:lpstr>AAOD(500 nm) and BC (1h)</vt:lpstr>
      <vt:lpstr>AAOD(340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21</cp:revision>
  <dcterms:created xsi:type="dcterms:W3CDTF">2019-11-19T11:45:27Z</dcterms:created>
  <dcterms:modified xsi:type="dcterms:W3CDTF">2019-12-02T07:48:51Z</dcterms:modified>
</cp:coreProperties>
</file>